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Regije </a:t>
            </a:r>
            <a:r>
              <a:rPr lang="hr-HR"/>
              <a:t>u Africi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Afrika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 Afrika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2142162" y="373337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Afrika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Dio koje afričke regije je prostrani otok Madagaskar?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8DD3012-FBDA-4533-982C-78D413790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044" y="2596793"/>
            <a:ext cx="3374265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80706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Afrika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83850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Afrika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Afrika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Na prostoru koje afričke regije se nalaze Etiopsko-somalijsko i Jezersko visočje?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57C76E1-0C85-4D11-9ADB-76A59A427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75" y="2547028"/>
            <a:ext cx="3374265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406871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406871" y="53579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406871" y="4037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Koja afrička regija je prostorno najbliža prostoru Hrvatske?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3F2A857-B067-4E56-BBBA-D61CB1F31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655" y="2616294"/>
            <a:ext cx="3374265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378591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Afrika 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378591" y="531298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Afrika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378591" y="416294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Afrika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Dio koje afričke regije su zavala Konga i Čada?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6AF190-D96B-427D-A117-D7C7B3B16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952" y="2119424"/>
            <a:ext cx="3858748" cy="40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Afrika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 Afrika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2142162" y="386273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Afrika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U kojoj afričkoj regiji živi 30% stanovništva kontinenta čemu doprinosi blizina Atlantskom oceanu i Gvinejskom zaljevu?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94E393F-9295-44FB-81CD-C235DBC05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921" y="2688431"/>
            <a:ext cx="3374265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133</Words>
  <Application>Microsoft Office PowerPoint</Application>
  <PresentationFormat>Široki zaslon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Regije u Africi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2021-08-15T14:41:39Z</dcterms:modified>
</cp:coreProperties>
</file>